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ja-JP"/>
              <a:t>24</a:t>
            </a:r>
            <a:r>
              <a:rPr lang="ja-JP" altLang="en-US"/>
              <a:t>節季</a:t>
            </a:r>
            <a:endParaRPr lang="ja-JP" altLang="en-US"/>
          </a:p>
        </p:txBody>
      </p:sp>
      <p:sp>
        <p:nvSpPr>
          <p:cNvPr id="3" name="コンテンツプレースホルダ 2"/>
          <p:cNvSpPr>
            <a:spLocks noGrp="1"/>
          </p:cNvSpPr>
          <p:nvPr>
            <p:ph idx="1"/>
          </p:nvPr>
        </p:nvSpPr>
        <p:spPr>
          <a:xfrm>
            <a:off x="-603885" y="1765935"/>
            <a:ext cx="12055475" cy="4351655"/>
          </a:xfrm>
        </p:spPr>
        <p:txBody>
          <a:bodyPr vert="eaVert">
            <a:normAutofit fontScale="60000"/>
          </a:bodyPr>
          <a:p>
            <a:pPr marL="0" indent="0">
              <a:buNone/>
            </a:pPr>
            <a:r>
              <a:rPr lang="ja-JP" altLang="en-US" sz="1400"/>
              <a:t>　　　　　              </a:t>
            </a:r>
            <a:r>
              <a:rPr lang="ja-JP" altLang="en-US" sz="3600"/>
              <a:t>立春</a:t>
            </a:r>
            <a:endParaRPr lang="ja-JP" altLang="en-US" sz="3600"/>
          </a:p>
          <a:p>
            <a:pPr marL="0" indent="0">
              <a:buNone/>
            </a:pPr>
            <a:r>
              <a:rPr lang="ja-JP" altLang="en-US" sz="3600"/>
              <a:t>　　    大寒</a:t>
            </a:r>
            <a:endParaRPr lang="ja-JP" altLang="en-US" sz="3600"/>
          </a:p>
          <a:p>
            <a:pPr marL="0" indent="0">
              <a:buNone/>
            </a:pPr>
            <a:r>
              <a:rPr lang="ja-JP" altLang="en-US" sz="3600"/>
              <a:t>　　　小寒</a:t>
            </a:r>
            <a:endParaRPr lang="ja-JP" altLang="en-US" sz="3600"/>
          </a:p>
          <a:p>
            <a:pPr marL="0" indent="0">
              <a:buNone/>
            </a:pPr>
            <a:r>
              <a:rPr lang="ja-JP" altLang="en-US" sz="3600"/>
              <a:t>　　　冬至</a:t>
            </a:r>
            <a:endParaRPr lang="ja-JP" altLang="en-US" sz="3600"/>
          </a:p>
          <a:p>
            <a:pPr marL="0" indent="0">
              <a:buNone/>
            </a:pPr>
            <a:r>
              <a:rPr lang="ja-JP" altLang="en-US" sz="3600"/>
              <a:t>　　　大雪　</a:t>
            </a:r>
            <a:endParaRPr lang="ja-JP" altLang="en-US" sz="3600"/>
          </a:p>
          <a:p>
            <a:pPr marL="0" indent="0">
              <a:buNone/>
            </a:pPr>
            <a:r>
              <a:rPr lang="ja-JP" altLang="en-US" sz="3600"/>
              <a:t>　　　小雪</a:t>
            </a:r>
            <a:endParaRPr lang="ja-JP" altLang="en-US" sz="3600"/>
          </a:p>
          <a:p>
            <a:pPr marL="0" indent="0">
              <a:buNone/>
            </a:pPr>
            <a:r>
              <a:rPr lang="ja-JP" altLang="en-US" sz="3600"/>
              <a:t>　　　立冬</a:t>
            </a:r>
            <a:endParaRPr lang="ja-JP" altLang="en-US" sz="3600"/>
          </a:p>
          <a:p>
            <a:pPr marL="0" indent="0">
              <a:buNone/>
            </a:pPr>
            <a:r>
              <a:rPr lang="ja-JP" altLang="en-US" sz="3600"/>
              <a:t>　　　霜降</a:t>
            </a:r>
            <a:endParaRPr lang="ja-JP" altLang="en-US" sz="3600"/>
          </a:p>
          <a:p>
            <a:pPr marL="0" indent="0">
              <a:buNone/>
            </a:pPr>
            <a:r>
              <a:rPr lang="ja-JP" altLang="en-US" sz="3600"/>
              <a:t>　　　秋分</a:t>
            </a:r>
            <a:endParaRPr lang="ja-JP" altLang="en-US" sz="3600"/>
          </a:p>
          <a:p>
            <a:pPr marL="0" indent="0">
              <a:buNone/>
            </a:pPr>
            <a:r>
              <a:rPr lang="ja-JP" altLang="en-US" sz="3600"/>
              <a:t>　　　白露</a:t>
            </a:r>
            <a:endParaRPr lang="ja-JP" altLang="en-US" sz="3600"/>
          </a:p>
          <a:p>
            <a:pPr marL="0" indent="0">
              <a:buNone/>
            </a:pPr>
            <a:r>
              <a:rPr lang="ja-JP" altLang="en-US" sz="3600"/>
              <a:t>　　　処暑</a:t>
            </a:r>
            <a:endParaRPr lang="ja-JP" altLang="en-US" sz="3600"/>
          </a:p>
          <a:p>
            <a:pPr marL="0" indent="0">
              <a:buNone/>
            </a:pPr>
            <a:r>
              <a:rPr lang="ja-JP" altLang="en-US" sz="3600"/>
              <a:t>　　　立秋</a:t>
            </a:r>
            <a:endParaRPr lang="ja-JP" altLang="en-US" sz="3600"/>
          </a:p>
          <a:p>
            <a:pPr marL="0" indent="0">
              <a:buNone/>
            </a:pPr>
            <a:r>
              <a:rPr lang="ja-JP" altLang="en-US" sz="3600"/>
              <a:t>　　　大暑</a:t>
            </a:r>
            <a:endParaRPr lang="ja-JP" altLang="en-US" sz="3600"/>
          </a:p>
          <a:p>
            <a:pPr marL="0" indent="0">
              <a:buNone/>
            </a:pPr>
            <a:r>
              <a:rPr lang="ja-JP" altLang="en-US" sz="3600"/>
              <a:t>　　　小暑　</a:t>
            </a:r>
            <a:endParaRPr lang="ja-JP" altLang="en-US" sz="3600"/>
          </a:p>
          <a:p>
            <a:pPr marL="0" indent="0">
              <a:buNone/>
            </a:pPr>
            <a:r>
              <a:rPr lang="ja-JP" altLang="en-US" sz="3600"/>
              <a:t>　　　夏至</a:t>
            </a:r>
            <a:endParaRPr lang="ja-JP" altLang="en-US" sz="3600"/>
          </a:p>
          <a:p>
            <a:pPr marL="0" indent="0">
              <a:buNone/>
            </a:pPr>
            <a:r>
              <a:rPr lang="ja-JP" altLang="en-US" sz="3600"/>
              <a:t>　　　芒種</a:t>
            </a:r>
            <a:endParaRPr lang="ja-JP" altLang="en-US" sz="3600"/>
          </a:p>
          <a:p>
            <a:pPr marL="0" indent="0">
              <a:buNone/>
            </a:pPr>
            <a:r>
              <a:rPr lang="ja-JP" altLang="en-US" sz="3600"/>
              <a:t>　　　小満</a:t>
            </a:r>
            <a:endParaRPr lang="ja-JP" altLang="en-US" sz="3600"/>
          </a:p>
          <a:p>
            <a:pPr marL="0" indent="0">
              <a:buNone/>
            </a:pPr>
            <a:r>
              <a:rPr lang="ja-JP" altLang="en-US" sz="3600"/>
              <a:t>　　　立夏</a:t>
            </a:r>
            <a:endParaRPr lang="ja-JP" altLang="en-US" sz="3600"/>
          </a:p>
          <a:p>
            <a:pPr marL="0" indent="0">
              <a:buNone/>
            </a:pPr>
            <a:r>
              <a:rPr lang="ja-JP" altLang="en-US" sz="3600"/>
              <a:t>　　　穀雨</a:t>
            </a:r>
            <a:endParaRPr lang="ja-JP" altLang="en-US" sz="3600"/>
          </a:p>
          <a:p>
            <a:pPr marL="0" indent="0">
              <a:buNone/>
            </a:pPr>
            <a:r>
              <a:rPr lang="ja-JP" altLang="en-US" sz="3600"/>
              <a:t>　　　清明</a:t>
            </a:r>
            <a:endParaRPr lang="ja-JP" altLang="en-US" sz="3600"/>
          </a:p>
          <a:p>
            <a:pPr marL="0" indent="0">
              <a:buNone/>
            </a:pPr>
            <a:r>
              <a:rPr lang="ja-JP" altLang="en-US" sz="3600"/>
              <a:t>　　　春分</a:t>
            </a:r>
            <a:endParaRPr lang="ja-JP" altLang="en-US" sz="3600"/>
          </a:p>
          <a:p>
            <a:pPr marL="0" indent="0">
              <a:buNone/>
            </a:pPr>
            <a:r>
              <a:rPr lang="ja-JP" altLang="en-US" sz="3600"/>
              <a:t>　　　啓蟄</a:t>
            </a:r>
            <a:endParaRPr lang="ja-JP" altLang="en-US" sz="3600"/>
          </a:p>
          <a:p>
            <a:pPr marL="0" indent="0">
              <a:buNone/>
            </a:pPr>
            <a:r>
              <a:rPr lang="ja-JP" altLang="en-US" sz="3600"/>
              <a:t>　　　雨水</a:t>
            </a:r>
            <a:endParaRPr lang="ja-JP" altLang="en-US" sz="3600"/>
          </a:p>
          <a:p>
            <a:pPr marL="0" indent="0">
              <a:buNone/>
            </a:pPr>
            <a:r>
              <a:rPr lang="ja-JP" altLang="en-US" sz="3600"/>
              <a:t>　　　立春</a:t>
            </a:r>
            <a:endParaRPr lang="ja-JP" altLang="en-US" sz="3600"/>
          </a:p>
          <a:p>
            <a:pPr marL="0" indent="0">
              <a:buNone/>
            </a:pPr>
            <a:endParaRPr lang="ja-JP" altLang="en-US" sz="3600"/>
          </a:p>
          <a:p>
            <a:pPr marL="0" indent="0">
              <a:buNone/>
            </a:pPr>
            <a:r>
              <a:rPr lang="ja-JP" altLang="en-US" sz="3600"/>
              <a:t>　</a:t>
            </a:r>
            <a:endParaRPr lang="ja-JP" altLang="en-US" sz="3600"/>
          </a:p>
          <a:p>
            <a:pPr marL="0" indent="0">
              <a:buNone/>
            </a:pPr>
            <a:endParaRPr lang="ja-JP" altLang="en-US" sz="3600"/>
          </a:p>
        </p:txBody>
      </p:sp>
      <p:cxnSp>
        <p:nvCxnSpPr>
          <p:cNvPr id="6" name="曲線コネクタ 5"/>
          <p:cNvCxnSpPr/>
          <p:nvPr/>
        </p:nvCxnSpPr>
        <p:spPr>
          <a:xfrm rot="10800000">
            <a:off x="5148580" y="1473835"/>
            <a:ext cx="4817110" cy="3672205"/>
          </a:xfrm>
          <a:prstGeom prst="curvedConnector3">
            <a:avLst>
              <a:gd name="adj1" fmla="val 43685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曲線コネクタ 7"/>
          <p:cNvCxnSpPr/>
          <p:nvPr/>
        </p:nvCxnSpPr>
        <p:spPr>
          <a:xfrm rot="10800000" flipV="1">
            <a:off x="706120" y="1475105"/>
            <a:ext cx="4553585" cy="3808095"/>
          </a:xfrm>
          <a:prstGeom prst="curvedConnector3">
            <a:avLst>
              <a:gd name="adj1" fmla="val 58485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曲線コネクタ 8"/>
          <p:cNvCxnSpPr/>
          <p:nvPr/>
        </p:nvCxnSpPr>
        <p:spPr>
          <a:xfrm flipV="1">
            <a:off x="5287645" y="1241425"/>
            <a:ext cx="4760595" cy="4098290"/>
          </a:xfrm>
          <a:prstGeom prst="curvedConnector3">
            <a:avLst>
              <a:gd name="adj1" fmla="val 50007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曲線コネクタ 9"/>
          <p:cNvCxnSpPr/>
          <p:nvPr/>
        </p:nvCxnSpPr>
        <p:spPr>
          <a:xfrm>
            <a:off x="706120" y="1710690"/>
            <a:ext cx="4732655" cy="3629025"/>
          </a:xfrm>
          <a:prstGeom prst="curvedConnector3">
            <a:avLst>
              <a:gd name="adj1" fmla="val 44760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テキストボックス 10"/>
          <p:cNvSpPr txBox="1"/>
          <p:nvPr/>
        </p:nvSpPr>
        <p:spPr>
          <a:xfrm>
            <a:off x="4981575" y="2028825"/>
            <a:ext cx="457200" cy="360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ja-JP" altLang="en-US"/>
              <a:t>夏</a:t>
            </a:r>
            <a:endParaRPr lang="ja-JP" altLang="en-US"/>
          </a:p>
        </p:txBody>
      </p:sp>
      <p:sp>
        <p:nvSpPr>
          <p:cNvPr id="12" name="テキストボックス 11"/>
          <p:cNvSpPr txBox="1"/>
          <p:nvPr/>
        </p:nvSpPr>
        <p:spPr>
          <a:xfrm>
            <a:off x="2416810" y="2028825"/>
            <a:ext cx="457200" cy="3613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ja-JP" altLang="en-US"/>
              <a:t>春</a:t>
            </a:r>
            <a:endParaRPr lang="ja-JP" altLang="en-US"/>
          </a:p>
        </p:txBody>
      </p:sp>
      <p:sp>
        <p:nvSpPr>
          <p:cNvPr id="13" name="テキストボックス 12"/>
          <p:cNvSpPr txBox="1"/>
          <p:nvPr/>
        </p:nvSpPr>
        <p:spPr>
          <a:xfrm>
            <a:off x="7585710" y="2014220"/>
            <a:ext cx="457200" cy="3200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p>
            <a:r>
              <a:rPr lang="ja-JP" altLang="en-US"/>
              <a:t>秋</a:t>
            </a:r>
            <a:endParaRPr lang="ja-JP" altLang="en-US"/>
          </a:p>
        </p:txBody>
      </p:sp>
      <p:cxnSp>
        <p:nvCxnSpPr>
          <p:cNvPr id="15" name="曲線コネクタ 14"/>
          <p:cNvCxnSpPr/>
          <p:nvPr/>
        </p:nvCxnSpPr>
        <p:spPr>
          <a:xfrm>
            <a:off x="10048240" y="1241425"/>
            <a:ext cx="3670300" cy="2484120"/>
          </a:xfrm>
          <a:prstGeom prst="curvedConnector3">
            <a:avLst>
              <a:gd name="adj1" fmla="val 53027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曲線コネクタ 15"/>
          <p:cNvCxnSpPr/>
          <p:nvPr/>
        </p:nvCxnSpPr>
        <p:spPr>
          <a:xfrm rot="10800000" flipV="1">
            <a:off x="9965690" y="2768600"/>
            <a:ext cx="2990850" cy="2377440"/>
          </a:xfrm>
          <a:prstGeom prst="curvedConnector3">
            <a:avLst>
              <a:gd name="adj1" fmla="val 26921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テキストボックス 16"/>
          <p:cNvSpPr txBox="1"/>
          <p:nvPr/>
        </p:nvSpPr>
        <p:spPr>
          <a:xfrm>
            <a:off x="9683115" y="2014220"/>
            <a:ext cx="457200" cy="37528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ja-JP" altLang="en-US"/>
              <a:t>冬</a:t>
            </a: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WPS Presentation</Application>
  <PresentationFormat>宽屏</PresentationFormat>
  <Paragraphs>38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ＭＳ Ｐゴシック</vt:lpstr>
      <vt:lpstr>Wingdings</vt:lpstr>
      <vt:lpstr>Calibri Light</vt:lpstr>
      <vt:lpstr>ＭＳ Ｐゴシック</vt:lpstr>
      <vt:lpstr>Calibri</vt:lpstr>
      <vt:lpstr>Microsoft YaHei</vt:lpstr>
      <vt:lpstr>Office テーマ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1</cp:revision>
  <dcterms:created xsi:type="dcterms:W3CDTF">2018-08-16T12:48:24Z</dcterms:created>
  <dcterms:modified xsi:type="dcterms:W3CDTF">2018-08-16T14:39:36Z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1041-10.8.0.5745</vt:lpwstr>
  </property>
</Properties>
</file>